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115" d="100"/>
          <a:sy n="115" d="100"/>
        </p:scale>
        <p:origin x="-3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C98948-3CD9-402D-87AF-DC0DF873A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8AB10A0-4ED6-481B-85B1-AC2ECDEDD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C23FA39D-A745-466F-A440-273A8D24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2DE7185E-7FD7-4E95-84EB-4C2F019E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3999A35-2DF7-402F-9556-7BCA17F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01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F585EA-E70D-4B69-B270-71EFDCE1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DA307D3F-6CFF-4F2B-87F3-D1D0D376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0574E880-0B98-4AB1-8361-16755D78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69F42FFE-EEBD-4E92-8B68-173F950C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EA0931B0-51ED-4029-A600-705B3530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20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B64C583-FFD2-4CBB-ADE5-F0BBD0398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xmlns="" id="{D33058E3-CF04-4466-BB15-059A0CE42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A9493347-BEC4-43ED-8780-99F06C37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CF07AF08-D0F9-420C-B582-08A79FDE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3A1CF4A2-F898-4E82-B664-8EEC100C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30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7AF732-35DF-4099-951E-F520FB403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88751ABD-1417-414A-8359-0DDB726A9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2C56F893-08DF-4287-9E91-022303A0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55BF75AF-17F8-4C48-8CE5-13D00823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57B4F658-8788-4D91-9BE0-4641C8A5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128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DE5644-47F6-4B6D-9606-7D8425A3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13E58FF5-FFEA-4078-AE4B-D00D3FB90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2181B021-A54F-4682-8FEA-815EA025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B65F43DB-5D9A-43A5-9424-75A172441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2EF26896-CDB9-46F2-929D-160A6DC6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504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DDD52D-2170-41BF-BE92-8238A19E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96848187-427D-4E5E-B746-1600288FB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7FE8029C-4CA2-403B-83D6-000E9C330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2EF188AD-C346-4F6B-9BEF-235FD3288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1DF3A608-327A-400B-87D8-3EA57629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948467B5-2307-455A-8462-A2039144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19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9552F5-DF4B-41D9-A576-EED814D8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F8140FD7-31EB-4A74-9646-3255BE83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xmlns="" id="{F4F4AF1C-07FD-4400-B740-A5086C141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xmlns="" id="{83B15B39-6308-493E-9A3A-BEACA5CBF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xmlns="" id="{E01C477C-CE36-4B27-93CF-AF8FE6E34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xmlns="" id="{4D46BADC-DD9C-40FC-9D0A-A30D517D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xmlns="" id="{99BE826C-E6A3-4F6B-AFB6-0761E543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xmlns="" id="{2B43367A-36D9-469F-8C33-C4EC9D51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271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2159C35-0EE4-43C4-A077-BBA2DD34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xmlns="" id="{20CF8B6B-2C83-4740-81A8-2772C9B6B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xmlns="" id="{2F507C87-AFDB-4ACD-B27A-4F8E600C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xmlns="" id="{FC61D0FA-C81C-4748-B5AD-996AA70F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408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xmlns="" id="{F727253B-0004-455F-8567-E30E7679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xmlns="" id="{4671426A-6ECD-4305-8061-8842DD7C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xmlns="" id="{577C8AE4-B2F9-4EE2-BEEE-F569D7A4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574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EAFABB-5331-4D85-AB62-70DBCC152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xmlns="" id="{2529779A-A3C6-4B3D-BF20-C460861C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41090BB4-2021-4FBA-A619-905C0ACD9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87F93328-62DC-4C24-A3CD-A254D5FF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D36DF736-E757-4D11-B30F-1367B3FDA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57B0050B-68E0-4413-ABC2-30EF1F29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988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7C8133-DF7A-40EA-A930-142A8284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xmlns="" id="{18DD7AE6-AB15-48A1-91DD-EF4723C46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xmlns="" id="{B061B5AB-E6B2-4316-BEED-FD971A2A2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xmlns="" id="{7CEB9AC5-EF24-448C-AC0C-EF9950AF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xmlns="" id="{F5885092-8835-4BB8-BFA5-00DBE0DE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xmlns="" id="{015F86FA-F86C-4D88-ADE1-D867962A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062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xmlns="" id="{8DCD19CD-94C8-4400-9FB8-F450B576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xmlns="" id="{F6CE4E47-A0FC-437A-8440-1696E3D3C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xmlns="" id="{5C17E0C4-5697-470F-B2D6-A913897EF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2FCB-004E-49C7-88E7-E10F7AD60CEF}" type="datetimeFigureOut">
              <a:rPr lang="pt-PT" smtClean="0"/>
              <a:t>21/05/2020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xmlns="" id="{1E7C4236-BF22-40AE-BFFE-9EAEBD2B1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xmlns="" id="{BE6BA3B3-7590-4F36-80E4-F010604B2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B6444-1AE1-417F-B007-3AA23E34414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343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FFC2CB-C59B-4F8E-AA19-4C957C8A5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6662"/>
            <a:ext cx="9144000" cy="2387600"/>
          </a:xfrm>
        </p:spPr>
        <p:txBody>
          <a:bodyPr>
            <a:noAutofit/>
          </a:bodyPr>
          <a:lstStyle/>
          <a:p>
            <a:r>
              <a:rPr lang="pt-PT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Living</a:t>
            </a:r>
            <a:r>
              <a:rPr lang="pt-PT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t-PT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River-Saving</a:t>
            </a:r>
            <a:r>
              <a:rPr lang="pt-PT" sz="9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Pavia </a:t>
            </a:r>
            <a:r>
              <a:rPr lang="pt-PT" sz="9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River</a:t>
            </a:r>
            <a:endParaRPr lang="pt-PT" sz="9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27111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43F185-6DF6-4871-8965-EBD0F9459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475" y="2237555"/>
            <a:ext cx="3586578" cy="4572000"/>
          </a:xfrm>
        </p:spPr>
        <p:txBody>
          <a:bodyPr>
            <a:normAutofit/>
          </a:bodyPr>
          <a:lstStyle/>
          <a:p>
            <a:r>
              <a:rPr lang="pt-PT" sz="7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pt-PT" sz="7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t-PT" sz="7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</a:t>
            </a:r>
            <a:r>
              <a:rPr lang="pt-PT" sz="7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t-PT" sz="7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End</a:t>
            </a:r>
            <a:r>
              <a:rPr lang="pt-PT" sz="7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br>
              <a:rPr lang="pt-PT" sz="7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pt-PT" sz="2000" dirty="0"/>
              <a:t>Margarida Moreira</a:t>
            </a:r>
            <a:br>
              <a:rPr lang="pt-PT" sz="2000" dirty="0"/>
            </a:br>
            <a:r>
              <a:rPr lang="pt-PT" sz="2000" dirty="0"/>
              <a:t>Rafael Deodato</a:t>
            </a:r>
            <a:br>
              <a:rPr lang="pt-PT" sz="2000" dirty="0"/>
            </a:br>
            <a:r>
              <a:rPr lang="pt-PT" sz="2000" dirty="0"/>
              <a:t>Guilherme Costa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C9215038-AEE8-4588-96CD-432DDC2CF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5" y="711619"/>
            <a:ext cx="4076070" cy="5434761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5081D76-C63D-4D7B-9F70-BE3EDFCA44CD}"/>
              </a:ext>
            </a:extLst>
          </p:cNvPr>
          <p:cNvSpPr txBox="1"/>
          <p:nvPr/>
        </p:nvSpPr>
        <p:spPr>
          <a:xfrm>
            <a:off x="1454718" y="6150440"/>
            <a:ext cx="3845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500" dirty="0"/>
              <a:t>By Margarida</a:t>
            </a: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1791B82F-CAD5-4750-BF7D-D2D9CBF16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8519" y="711619"/>
            <a:ext cx="913260" cy="9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9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0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670E44-52B4-4C8E-99C1-5E7D66B6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66" y="411455"/>
            <a:ext cx="8199268" cy="1325563"/>
          </a:xfrm>
        </p:spPr>
        <p:txBody>
          <a:bodyPr>
            <a:noAutofit/>
          </a:bodyPr>
          <a:lstStyle/>
          <a:p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Earth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9" name="Marcador de Posição de Conteúdo 8">
            <a:extLst>
              <a:ext uri="{FF2B5EF4-FFF2-40B4-BE49-F238E27FC236}">
                <a16:creationId xmlns:a16="http://schemas.microsoft.com/office/drawing/2014/main" xmlns="" id="{D1829A6F-5BE8-4430-9323-219DF4E6E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2"/>
          <a:stretch/>
        </p:blipFill>
        <p:spPr>
          <a:xfrm>
            <a:off x="2148396" y="2317072"/>
            <a:ext cx="7247600" cy="3242976"/>
          </a:xfr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xmlns="" id="{205C4C73-0C72-417F-B222-96954287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3793" y="563257"/>
            <a:ext cx="1021958" cy="10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56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5D7BAB-D7AA-4C38-BFC8-CF8E98C5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948" y="391758"/>
            <a:ext cx="5257800" cy="1325563"/>
          </a:xfrm>
        </p:spPr>
        <p:txBody>
          <a:bodyPr>
            <a:normAutofit/>
          </a:bodyPr>
          <a:lstStyle/>
          <a:p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Emblematic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Rivers</a:t>
            </a:r>
            <a:endParaRPr lang="pt-PT" sz="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xmlns="" id="{5BFA83E5-5E7F-4413-BAF1-C59ADEAD9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96" y="2107815"/>
            <a:ext cx="3439832" cy="2289052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36EFC46-F773-42DF-972F-BA9A2978A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53" y="2100908"/>
            <a:ext cx="3604790" cy="229595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0EFF153-759A-49E1-97F7-B8A67B38A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03" y="2091459"/>
            <a:ext cx="3717332" cy="22890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621A1917-6936-428D-BF81-B8892C68BABC}"/>
              </a:ext>
            </a:extLst>
          </p:cNvPr>
          <p:cNvSpPr txBox="1"/>
          <p:nvPr/>
        </p:nvSpPr>
        <p:spPr>
          <a:xfrm>
            <a:off x="1313895" y="4751345"/>
            <a:ext cx="14825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dirty="0" err="1"/>
              <a:t>Thames</a:t>
            </a:r>
            <a:endParaRPr lang="pt-PT" sz="30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1E957BD-A580-4BB7-9FDC-4710B08DABAF}"/>
              </a:ext>
            </a:extLst>
          </p:cNvPr>
          <p:cNvSpPr txBox="1"/>
          <p:nvPr/>
        </p:nvSpPr>
        <p:spPr>
          <a:xfrm>
            <a:off x="5389116" y="4751345"/>
            <a:ext cx="1127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dirty="0"/>
              <a:t>Seine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FB277438-6EDE-4B86-A291-C2F58B8C1CCA}"/>
              </a:ext>
            </a:extLst>
          </p:cNvPr>
          <p:cNvSpPr txBox="1"/>
          <p:nvPr/>
        </p:nvSpPr>
        <p:spPr>
          <a:xfrm>
            <a:off x="9107283" y="4751345"/>
            <a:ext cx="1482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000" dirty="0" err="1"/>
              <a:t>Danube</a:t>
            </a:r>
            <a:endParaRPr lang="pt-PT" sz="3000" dirty="0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7830A2E5-9AA6-49A4-9BD0-1BA000789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1748" y="526888"/>
            <a:ext cx="1055302" cy="10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96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A7A45A-D6FD-453C-A582-B7A18AAA7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72" y="418391"/>
            <a:ext cx="7506810" cy="1325563"/>
          </a:xfrm>
        </p:spPr>
        <p:txBody>
          <a:bodyPr>
            <a:normAutofit/>
          </a:bodyPr>
          <a:lstStyle/>
          <a:p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Taking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leap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into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past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EB5C8A02-ED8A-4AD1-B86E-86EA00A2E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1" y="2316156"/>
            <a:ext cx="5602585" cy="294322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821839E-1492-4F23-9CEC-7B37D1274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77" y="2316155"/>
            <a:ext cx="5257800" cy="294322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E565910-7C79-4CB2-93AA-28D38E73D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1488" y="575715"/>
            <a:ext cx="1010914" cy="101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5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34F6047C-F46F-49DD-BAA0-9F4C81432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63" y="327461"/>
            <a:ext cx="5498172" cy="122014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971496F-9DBB-461D-8491-D640A7D4E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56" y="1748206"/>
            <a:ext cx="6451745" cy="4654647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969709D-9ADF-414D-92A4-E17A19218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1015" y="327461"/>
            <a:ext cx="1030041" cy="103004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DB355CB-92E9-45FC-AF5A-4A985E763296}"/>
              </a:ext>
            </a:extLst>
          </p:cNvPr>
          <p:cNvSpPr txBox="1"/>
          <p:nvPr/>
        </p:nvSpPr>
        <p:spPr>
          <a:xfrm>
            <a:off x="1367161" y="657815"/>
            <a:ext cx="42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CC25ED7F-25EF-4A6C-9520-B6B884BE5D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8973004" y="290789"/>
            <a:ext cx="1103384" cy="110338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F016580-CCB2-4B7E-9319-6B49AA2BFD5D}"/>
              </a:ext>
            </a:extLst>
          </p:cNvPr>
          <p:cNvSpPr txBox="1"/>
          <p:nvPr/>
        </p:nvSpPr>
        <p:spPr>
          <a:xfrm>
            <a:off x="10133316" y="674789"/>
            <a:ext cx="30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39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deira de Portugal – Wikipédia, a enciclopédia livre">
            <a:extLst>
              <a:ext uri="{FF2B5EF4-FFF2-40B4-BE49-F238E27FC236}">
                <a16:creationId xmlns:a16="http://schemas.microsoft.com/office/drawing/2014/main" xmlns="" id="{00D6157C-D713-4E8B-91DD-251270571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61" y="907225"/>
            <a:ext cx="3478138" cy="2314543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06801A9-E0A2-48C3-B63F-FA97F4385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020" y="903011"/>
            <a:ext cx="3281719" cy="23187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213157D3-693D-4460-BE4C-F1BD5B2EA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260" y="3763121"/>
            <a:ext cx="3478139" cy="231875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9311F3B-ABE5-4E4D-B3D6-F95ECFF46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5020" y="3763121"/>
            <a:ext cx="3281719" cy="2318758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7943ECFF-4CC2-45C5-A17B-422FF2B54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8360" y="308391"/>
            <a:ext cx="1037547" cy="10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40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4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EBE637-BFF6-4D48-9413-E3FD38B2D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509" y="320737"/>
            <a:ext cx="3041342" cy="1325563"/>
          </a:xfrm>
        </p:spPr>
        <p:txBody>
          <a:bodyPr>
            <a:normAutofit/>
          </a:bodyPr>
          <a:lstStyle/>
          <a:p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Field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Visits</a:t>
            </a:r>
            <a:endParaRPr lang="pt-PT" sz="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VID-20200305-WA0036">
            <a:hlinkClick r:id="" action="ppaction://media"/>
            <a:extLst>
              <a:ext uri="{FF2B5EF4-FFF2-40B4-BE49-F238E27FC236}">
                <a16:creationId xmlns:a16="http://schemas.microsoft.com/office/drawing/2014/main" xmlns="" id="{8AB77BB6-4B06-462A-A20B-32F393B44B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0717" y="1827150"/>
            <a:ext cx="7908925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0D89E772-832C-4FDE-8475-D52B2C213D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5851" y="517509"/>
            <a:ext cx="932017" cy="9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5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xmlns="" id="{F9AE87EE-2297-448A-8669-FC44194DC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7" y="1296140"/>
            <a:ext cx="6246799" cy="468754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6CA0EA5-35C3-4304-B48B-24DBD3A9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75" y="1296140"/>
            <a:ext cx="3515655" cy="4687541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21DACEE7-3605-46E8-BB59-EF6D49842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9552" y="219616"/>
            <a:ext cx="797850" cy="7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7D35DC-45E7-4CEC-A108-95D3033B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48"/>
            <a:ext cx="10515600" cy="1325563"/>
          </a:xfrm>
        </p:spPr>
        <p:txBody>
          <a:bodyPr>
            <a:normAutofit/>
          </a:bodyPr>
          <a:lstStyle/>
          <a:p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Other</a:t>
            </a:r>
            <a:r>
              <a:rPr lang="pt-PT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PT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projects</a:t>
            </a:r>
            <a:endParaRPr lang="pt-PT" sz="5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Polis Projeto e Consultoria - 6 Photos - Company - Rua Almirante ...">
            <a:extLst>
              <a:ext uri="{FF2B5EF4-FFF2-40B4-BE49-F238E27FC236}">
                <a16:creationId xmlns:a16="http://schemas.microsoft.com/office/drawing/2014/main" xmlns="" id="{69E8935C-E7EC-49C2-9BB1-4E5497825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91" y="2308194"/>
            <a:ext cx="3816910" cy="28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eu, Senhora da Beira.: Polis real ou virtual?">
            <a:extLst>
              <a:ext uri="{FF2B5EF4-FFF2-40B4-BE49-F238E27FC236}">
                <a16:creationId xmlns:a16="http://schemas.microsoft.com/office/drawing/2014/main" xmlns="" id="{7870FE43-41C8-4D6B-844F-75461FAC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910" y="2308194"/>
            <a:ext cx="3825980" cy="28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o Pavia já não é “esgoto a céu aberto”">
            <a:extLst>
              <a:ext uri="{FF2B5EF4-FFF2-40B4-BE49-F238E27FC236}">
                <a16:creationId xmlns:a16="http://schemas.microsoft.com/office/drawing/2014/main" xmlns="" id="{74522001-7D16-4500-9910-308A2537F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0" y="2308194"/>
            <a:ext cx="3690368" cy="28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3848382D-A139-4FDE-A534-D411C4D81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0910" y="464059"/>
            <a:ext cx="1109940" cy="11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32</Words>
  <Application>Microsoft Office PowerPoint</Application>
  <PresentationFormat>Personalizados</PresentationFormat>
  <Paragraphs>13</Paragraphs>
  <Slides>10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1" baseType="lpstr">
      <vt:lpstr>Tema do Office</vt:lpstr>
      <vt:lpstr>Living River-Saving Pavia River</vt:lpstr>
      <vt:lpstr>Where is the water on Earth?</vt:lpstr>
      <vt:lpstr>Emblematic Rivers</vt:lpstr>
      <vt:lpstr>Taking a leap into the past…</vt:lpstr>
      <vt:lpstr>Apresentação do PowerPoint</vt:lpstr>
      <vt:lpstr>Apresentação do PowerPoint</vt:lpstr>
      <vt:lpstr>Field Visits</vt:lpstr>
      <vt:lpstr>Apresentação do PowerPoint</vt:lpstr>
      <vt:lpstr>                      Other projects</vt:lpstr>
      <vt:lpstr> The End! Margarida Moreira Rafael Deodato Guilherme Costa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margarida.moreira2003@outlook.pt</dc:creator>
  <cp:lastModifiedBy>HP_3</cp:lastModifiedBy>
  <cp:revision>19</cp:revision>
  <dcterms:created xsi:type="dcterms:W3CDTF">2020-04-24T09:30:14Z</dcterms:created>
  <dcterms:modified xsi:type="dcterms:W3CDTF">2020-05-21T10:06:59Z</dcterms:modified>
</cp:coreProperties>
</file>