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Lato" panose="020B0604020202020204" charset="0"/>
      <p:regular r:id="rId12"/>
      <p:bold r:id="rId13"/>
      <p:italic r:id="rId14"/>
      <p:boldItalic r:id="rId15"/>
    </p:embeddedFont>
    <p:embeddedFont>
      <p:font typeface="Montserrat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4fe0e20e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4fe0e20e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4fe0e20e1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4fe0e20e1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4fe0e20e1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4fe0e20e1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4fe0e20e1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4fe0e20e1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4fe0e20e1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4fe0e20e1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4fe0e20e1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84fe0e20e1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4fe0e20e1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4fe0e20e1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4fe0e20e1_4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4fe0e20e1_4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11700" y="59647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LivingRiver: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Rio Pavia</a:t>
            </a:r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4589700" y="3575625"/>
            <a:ext cx="42426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/>
              <a:t>Ana Filipa Figueiredo,  nº 1  11º F</a:t>
            </a:r>
            <a:endParaRPr sz="18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/>
              <a:t>Carolina Páscoa,  nº 7  11º F</a:t>
            </a:r>
            <a:endParaRPr sz="18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/>
              <a:t>Fábio Mendes,  nº 9  11º F</a:t>
            </a:r>
            <a:endParaRPr sz="1800"/>
          </a:p>
        </p:txBody>
      </p:sp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AA828D99-F2F5-4C02-84DE-9C27034F9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135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7500" y="535625"/>
            <a:ext cx="7038900" cy="131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 descr="Ver a imagem de origem"/>
          <p:cNvPicPr preferRelativeResize="0"/>
          <p:nvPr/>
        </p:nvPicPr>
        <p:blipFill rotWithShape="1">
          <a:blip r:embed="rId6">
            <a:alphaModFix/>
          </a:blip>
          <a:srcRect l="10592" t="10688" r="11062" b="10775"/>
          <a:stretch/>
        </p:blipFill>
        <p:spPr>
          <a:xfrm>
            <a:off x="3472363" y="2051050"/>
            <a:ext cx="2199275" cy="26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2BA20EDF-095F-414E-A3FF-A0100020E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503" y="4391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2" name="Google Shape;152;p15" descr="Ver a imagem de orige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7450" y="294425"/>
            <a:ext cx="3458951" cy="216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 descr="Resultado de imagem para animais rios p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425" y="1574913"/>
            <a:ext cx="3018357" cy="199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 descr="Ver a imagem de origem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9484" y="2626650"/>
            <a:ext cx="3376029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9887EB11-B442-464A-8256-851C78CCE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735" y="4478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2" name="Google Shape;162;p16" descr="Ver a imagem de orige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8100" y="1164375"/>
            <a:ext cx="3021476" cy="23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 descr="Rio Dão" title="Rio Dã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225" y="195100"/>
            <a:ext cx="2501750" cy="16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 descr="Resultado de imagem para Rio Asnes"/>
          <p:cNvPicPr preferRelativeResize="0"/>
          <p:nvPr/>
        </p:nvPicPr>
        <p:blipFill rotWithShape="1">
          <a:blip r:embed="rId7">
            <a:alphaModFix/>
          </a:blip>
          <a:srcRect b="6120"/>
          <a:stretch/>
        </p:blipFill>
        <p:spPr>
          <a:xfrm>
            <a:off x="344900" y="3126775"/>
            <a:ext cx="2542412" cy="16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 descr="Resultado de imagem para broa trambela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8475" y="2978938"/>
            <a:ext cx="2501750" cy="16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 descr="Ver a imagem de origem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49588" y="656100"/>
            <a:ext cx="2579524" cy="14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07FD30CA-B9F9-4B1D-9B57-A8F21706B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4375" y="21901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4" name="Google Shape;174;p17" descr="Ver a imagem de orige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175" y="2138850"/>
            <a:ext cx="3867150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 descr="Ver a imagem de origem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9327" y="592400"/>
            <a:ext cx="3726873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88598BA5-8C4A-4B40-95E6-3CA3789A2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099" y="287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3" name="Google Shape;18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600" y="124175"/>
            <a:ext cx="3554986" cy="232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 rotWithShape="1">
          <a:blip r:embed="rId6">
            <a:alphaModFix/>
          </a:blip>
          <a:srcRect l="25777" t="33184" b="10264"/>
          <a:stretch/>
        </p:blipFill>
        <p:spPr>
          <a:xfrm>
            <a:off x="1446028" y="2717852"/>
            <a:ext cx="2514198" cy="20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8"/>
          <p:cNvPicPr preferRelativeResize="0"/>
          <p:nvPr/>
        </p:nvPicPr>
        <p:blipFill rotWithShape="1">
          <a:blip r:embed="rId7">
            <a:alphaModFix/>
          </a:blip>
          <a:srcRect l="17994" r="22697"/>
          <a:stretch/>
        </p:blipFill>
        <p:spPr>
          <a:xfrm>
            <a:off x="5421450" y="2717852"/>
            <a:ext cx="2029950" cy="20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09684" y="124175"/>
            <a:ext cx="2739341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BDB00FE1-832C-4DB1-8D29-C3B35D72F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150" y="44005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4" name="Google Shape;194;p19" descr="Ver a imagem de orige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4975" y="471650"/>
            <a:ext cx="5174050" cy="19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 descr="Ver a imagem de origem"/>
          <p:cNvPicPr preferRelativeResize="0"/>
          <p:nvPr/>
        </p:nvPicPr>
        <p:blipFill rotWithShape="1">
          <a:blip r:embed="rId6">
            <a:alphaModFix/>
          </a:blip>
          <a:srcRect l="15766" t="15773" r="16215" b="15554"/>
          <a:stretch/>
        </p:blipFill>
        <p:spPr>
          <a:xfrm>
            <a:off x="3589825" y="2623238"/>
            <a:ext cx="1837500" cy="185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6" name="Google Shape;196;p19" descr="Ver a imagem de origem"/>
          <p:cNvPicPr preferRelativeResize="0"/>
          <p:nvPr/>
        </p:nvPicPr>
        <p:blipFill rotWithShape="1">
          <a:blip r:embed="rId7">
            <a:alphaModFix/>
          </a:blip>
          <a:srcRect t="620" r="57316" b="54415"/>
          <a:stretch/>
        </p:blipFill>
        <p:spPr>
          <a:xfrm>
            <a:off x="1201800" y="2623250"/>
            <a:ext cx="1875600" cy="185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7" name="Google Shape;197;p19" descr="Ver a imagem de origem"/>
          <p:cNvPicPr preferRelativeResize="0"/>
          <p:nvPr/>
        </p:nvPicPr>
        <p:blipFill rotWithShape="1">
          <a:blip r:embed="rId7">
            <a:alphaModFix/>
          </a:blip>
          <a:srcRect l="56872" t="899" b="55030"/>
          <a:stretch/>
        </p:blipFill>
        <p:spPr>
          <a:xfrm>
            <a:off x="5939752" y="2571750"/>
            <a:ext cx="1933200" cy="185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409CBAEB-340F-4619-8BC1-C5BCFD7C1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000" y="442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5" name="Google Shape;205;p20" descr="Ver a imagem de orige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950" y="2199275"/>
            <a:ext cx="3827801" cy="25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0" descr="Ver a imagem de origem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9875" y="503375"/>
            <a:ext cx="3650600" cy="323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87651922-1431-47C9-BF80-34491F9A6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50" y="198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4" name="Google Shape;214;p21" descr="Ver a imagem de orige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5438" y="393750"/>
            <a:ext cx="6765275" cy="42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5D9BBFF9-7181-4F47-9108-914DE7406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68" y="24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26</Words>
  <Application>Microsoft Office PowerPoint</Application>
  <PresentationFormat>Apresentação no Ecrã (16:9)</PresentationFormat>
  <Paragraphs>5</Paragraphs>
  <Slides>9</Slides>
  <Notes>9</Notes>
  <HiddenSlides>0</HiddenSlides>
  <MMClips>9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3" baseType="lpstr">
      <vt:lpstr>Montserrat</vt:lpstr>
      <vt:lpstr>Lato</vt:lpstr>
      <vt:lpstr>Arial</vt:lpstr>
      <vt:lpstr>Focus</vt:lpstr>
      <vt:lpstr>LivingRiver: Rio Pavia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LivingRiver: Rio Pavia</dc:title>
  <dc:creator>Pocoyo</dc:creator>
  <cp:lastModifiedBy>Pocoyo</cp:lastModifiedBy>
  <cp:revision>3</cp:revision>
  <dcterms:modified xsi:type="dcterms:W3CDTF">2020-05-13T08:07:22Z</dcterms:modified>
</cp:coreProperties>
</file>